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9" r:id="rId2"/>
    <p:sldId id="583" r:id="rId3"/>
    <p:sldId id="585" r:id="rId4"/>
    <p:sldId id="584" r:id="rId5"/>
    <p:sldId id="586" r:id="rId6"/>
    <p:sldId id="587" r:id="rId7"/>
    <p:sldId id="588" r:id="rId8"/>
    <p:sldId id="589" r:id="rId9"/>
    <p:sldId id="590" r:id="rId10"/>
    <p:sldId id="591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4040"/>
    <a:srgbClr val="282828"/>
    <a:srgbClr val="C4343A"/>
    <a:srgbClr val="272727"/>
    <a:srgbClr val="E3E3E3"/>
    <a:srgbClr val="DDDDDD"/>
    <a:srgbClr val="E51937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2075" autoAdjust="0"/>
    <p:restoredTop sz="94621" autoAdjust="0"/>
  </p:normalViewPr>
  <p:slideViewPr>
    <p:cSldViewPr>
      <p:cViewPr varScale="1">
        <p:scale>
          <a:sx n="126" d="100"/>
          <a:sy n="126" d="100"/>
        </p:scale>
        <p:origin x="-11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59BE258-E183-48D7-9B66-5B60186B421F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B8E7DC0-99DE-4A2D-948C-6094FEDB72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02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064193"/>
            <a:ext cx="2133600" cy="593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0" y="3390900"/>
            <a:ext cx="4191000" cy="304800"/>
          </a:xfrm>
        </p:spPr>
        <p:txBody>
          <a:bodyPr>
            <a:normAutofit/>
          </a:bodyPr>
          <a:lstStyle>
            <a:lvl1pPr>
              <a:defRPr sz="2000" cap="all" baseline="0">
                <a:latin typeface="+mj-lt"/>
              </a:defRPr>
            </a:lvl1pPr>
          </a:lstStyle>
          <a:p>
            <a:pPr lvl="0"/>
            <a:r>
              <a:rPr lang="en-US" sz="2000" dirty="0" smtClean="0">
                <a:solidFill>
                  <a:srgbClr val="272727"/>
                </a:solidFill>
              </a:rPr>
              <a:t>IN WHITE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0" y="3057525"/>
            <a:ext cx="4191000" cy="304800"/>
          </a:xfrm>
        </p:spPr>
        <p:txBody>
          <a:bodyPr>
            <a:normAutofit/>
          </a:bodyPr>
          <a:lstStyle>
            <a:lvl1pPr>
              <a:defRPr lang="en-US" sz="2000" cap="all" baseline="0" smtClean="0">
                <a:solidFill>
                  <a:srgbClr val="C4343A"/>
                </a:solidFill>
                <a:latin typeface="+mn-lt"/>
              </a:defRPr>
            </a:lvl1pPr>
          </a:lstStyle>
          <a:p>
            <a:pPr lvl="0"/>
            <a:r>
              <a:rPr lang="en-US" sz="2000" dirty="0" smtClean="0">
                <a:solidFill>
                  <a:srgbClr val="C4343A"/>
                </a:solidFill>
                <a:latin typeface="+mn-lt"/>
              </a:rPr>
              <a:t>ALTIA TEMPLATE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4648200"/>
            <a:ext cx="8229600" cy="1066800"/>
          </a:xfrm>
        </p:spPr>
        <p:txBody>
          <a:bodyPr anchor="b"/>
          <a:lstStyle>
            <a:lvl1pPr algn="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Credits</a:t>
            </a:r>
          </a:p>
          <a:p>
            <a:pPr lvl="0"/>
            <a:r>
              <a:rPr lang="en-US" dirty="0" smtClean="0"/>
              <a:t>Go here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762000" y="304800"/>
            <a:ext cx="1447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image 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352800" y="1600200"/>
            <a:ext cx="4838700" cy="452596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solidFill>
                  <a:srgbClr val="272727"/>
                </a:solidFill>
              </a:defRPr>
            </a:lvl1pPr>
            <a:lvl2pPr marL="4572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2pPr>
            <a:lvl3pPr marL="9144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3pPr>
            <a:lvl4pPr marL="13716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4pPr>
            <a:lvl5pPr marL="18288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 top (with box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5"/>
          </p:nvPr>
        </p:nvSpPr>
        <p:spPr>
          <a:xfrm>
            <a:off x="914400" y="3810000"/>
            <a:ext cx="7296150" cy="1752599"/>
          </a:xfrm>
          <a:solidFill>
            <a:srgbClr val="E3E3E3"/>
          </a:solidFill>
          <a:effectLst>
            <a:outerShdw blurRad="50800" dist="12700" dir="2700000" algn="tl" rotWithShape="0">
              <a:prstClr val="black">
                <a:alpha val="49000"/>
              </a:prstClr>
            </a:outerShdw>
          </a:effectLst>
        </p:spPr>
        <p:txBody>
          <a:bodyPr lIns="320040" tIns="274320" rIns="320040" bIns="27432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800" b="0"/>
            </a:lvl1pPr>
            <a:lvl2pPr marL="512064" marR="0" indent="-173736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C4343A"/>
              </a:buClr>
              <a:buSzTx/>
              <a:buFont typeface="Arial" pitchFamily="34" charset="0"/>
              <a:buChar char="•"/>
              <a:tabLst/>
              <a:defRPr lang="en-US" sz="1800" b="0" i="0" smtClean="0"/>
            </a:lvl2pPr>
            <a:lvl3pPr marL="822960" indent="-171450">
              <a:spcAft>
                <a:spcPts val="600"/>
              </a:spcAft>
              <a:buFont typeface="Arial" pitchFamily="34" charset="0"/>
              <a:buChar char="•"/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 top (no box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0" y="3810000"/>
            <a:ext cx="7277100" cy="2057399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solidFill>
                  <a:srgbClr val="272727"/>
                </a:solidFill>
              </a:defRPr>
            </a:lvl1pPr>
            <a:lvl2pPr marL="4572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2pPr>
            <a:lvl3pPr marL="9144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3pPr>
            <a:lvl4pPr marL="13716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4pPr>
            <a:lvl5pPr marL="18288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209800"/>
            <a:ext cx="7315200" cy="2362200"/>
          </a:xfrm>
        </p:spPr>
        <p:txBody>
          <a:bodyPr anchor="ctr">
            <a:normAutofit/>
          </a:bodyPr>
          <a:lstStyle>
            <a:lvl1pPr algn="ctr">
              <a:defRPr sz="2400" cap="all" baseline="0">
                <a:latin typeface="+mj-lt"/>
              </a:defRPr>
            </a:lvl1pPr>
          </a:lstStyle>
          <a:p>
            <a:pPr lvl="0"/>
            <a:r>
              <a:rPr lang="en-US" dirty="0" smtClean="0"/>
              <a:t>USE ALL CAPS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00" b="0">
                <a:latin typeface="+mj-lt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90599"/>
            <a:ext cx="5486400" cy="37369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10200"/>
            <a:ext cx="5486400" cy="76200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image 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0" y="3390900"/>
            <a:ext cx="4191000" cy="304800"/>
          </a:xfrm>
        </p:spPr>
        <p:txBody>
          <a:bodyPr>
            <a:normAutofit/>
          </a:bodyPr>
          <a:lstStyle>
            <a:lvl1pPr>
              <a:defRPr sz="2000" cap="all" baseline="0">
                <a:latin typeface="+mj-lt"/>
              </a:defRPr>
            </a:lvl1pPr>
          </a:lstStyle>
          <a:p>
            <a:pPr lvl="0"/>
            <a:r>
              <a:rPr lang="en-US" sz="2000" dirty="0" smtClean="0">
                <a:solidFill>
                  <a:srgbClr val="272727"/>
                </a:solidFill>
              </a:rPr>
              <a:t>IN WHITE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0" y="3057525"/>
            <a:ext cx="4191000" cy="304800"/>
          </a:xfrm>
        </p:spPr>
        <p:txBody>
          <a:bodyPr>
            <a:normAutofit/>
          </a:bodyPr>
          <a:lstStyle>
            <a:lvl1pPr>
              <a:defRPr lang="en-US" sz="2000" cap="all" baseline="0" smtClean="0">
                <a:solidFill>
                  <a:srgbClr val="C4343A"/>
                </a:solidFill>
                <a:latin typeface="+mn-lt"/>
              </a:defRPr>
            </a:lvl1pPr>
          </a:lstStyle>
          <a:p>
            <a:pPr lvl="0"/>
            <a:r>
              <a:rPr lang="en-US" sz="2000" dirty="0" smtClean="0">
                <a:solidFill>
                  <a:srgbClr val="C4343A"/>
                </a:solidFill>
                <a:latin typeface="+mn-lt"/>
              </a:rPr>
              <a:t>ALTIA TEMPLATE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4648200"/>
            <a:ext cx="8229600" cy="1066800"/>
          </a:xfrm>
        </p:spPr>
        <p:txBody>
          <a:bodyPr anchor="b"/>
          <a:lstStyle>
            <a:lvl1pPr algn="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Credits</a:t>
            </a:r>
          </a:p>
          <a:p>
            <a:pPr lvl="0"/>
            <a:r>
              <a:rPr lang="en-US" dirty="0" smtClean="0"/>
              <a:t>Go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1"/>
            <a:ext cx="7315200" cy="4267200"/>
          </a:xfrm>
        </p:spPr>
        <p:txBody>
          <a:bodyPr lIns="0" tIns="0" rIns="0" bIns="0"/>
          <a:lstStyle>
            <a:lvl1pPr>
              <a:spcAft>
                <a:spcPts val="600"/>
              </a:spcAft>
              <a:defRPr sz="1800">
                <a:solidFill>
                  <a:srgbClr val="272727"/>
                </a:solidFill>
              </a:defRPr>
            </a:lvl1pPr>
            <a:lvl2pPr>
              <a:spcBef>
                <a:spcPts val="0"/>
              </a:spcBef>
              <a:spcAft>
                <a:spcPts val="700"/>
              </a:spcAft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2pPr>
            <a:lvl3pPr>
              <a:spcBef>
                <a:spcPts val="0"/>
              </a:spcBef>
              <a:spcAft>
                <a:spcPts val="700"/>
              </a:spcAft>
              <a:buFont typeface="Wingdings" pitchFamily="2" charset="2"/>
              <a:buChar char="§"/>
              <a:defRPr sz="1800">
                <a:solidFill>
                  <a:schemeClr val="tx1">
                    <a:lumMod val="50000"/>
                  </a:schemeClr>
                </a:solidFill>
              </a:defRPr>
            </a:lvl3pPr>
            <a:lvl4pPr>
              <a:spcBef>
                <a:spcPts val="0"/>
              </a:spcBef>
              <a:spcAft>
                <a:spcPts val="700"/>
              </a:spcAft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4pPr>
            <a:lvl5pPr>
              <a:spcBef>
                <a:spcPts val="0"/>
              </a:spcBef>
              <a:spcAft>
                <a:spcPts val="700"/>
              </a:spcAft>
              <a:buFont typeface="Wingdings" pitchFamily="2" charset="2"/>
              <a:buChar char="§"/>
              <a:defRPr sz="1800"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5826" y="1600200"/>
            <a:ext cx="3381374" cy="3962399"/>
          </a:xfrm>
          <a:solidFill>
            <a:srgbClr val="E3E3E3"/>
          </a:solidFill>
          <a:effectLst>
            <a:outerShdw blurRad="50800" dist="12700" dir="2700000" algn="tl" rotWithShape="0">
              <a:prstClr val="black">
                <a:alpha val="49000"/>
              </a:prstClr>
            </a:outerShdw>
          </a:effectLst>
        </p:spPr>
        <p:txBody>
          <a:bodyPr lIns="320040" tIns="274320" rIns="320040" bIns="27432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800" b="0"/>
            </a:lvl1pPr>
            <a:lvl2pPr marL="512064" marR="0" indent="-173736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C4343A"/>
              </a:buClr>
              <a:buSzTx/>
              <a:buFont typeface="Arial" pitchFamily="34" charset="0"/>
              <a:buChar char="•"/>
              <a:tabLst/>
              <a:defRPr lang="en-US" sz="1800" b="0" i="0" smtClean="0"/>
            </a:lvl2pPr>
            <a:lvl3pPr marL="822960" indent="-171450">
              <a:spcAft>
                <a:spcPts val="600"/>
              </a:spcAft>
              <a:buFont typeface="Arial" pitchFamily="34" charset="0"/>
              <a:buChar char="•"/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5"/>
          </p:nvPr>
        </p:nvSpPr>
        <p:spPr>
          <a:xfrm>
            <a:off x="4829176" y="1600200"/>
            <a:ext cx="3381374" cy="3962399"/>
          </a:xfrm>
          <a:solidFill>
            <a:srgbClr val="E3E3E3"/>
          </a:solidFill>
          <a:effectLst>
            <a:outerShdw blurRad="50800" dist="12700" dir="2700000" algn="tl" rotWithShape="0">
              <a:prstClr val="black">
                <a:alpha val="49000"/>
              </a:prstClr>
            </a:outerShdw>
          </a:effectLst>
        </p:spPr>
        <p:txBody>
          <a:bodyPr lIns="320040" tIns="274320" rIns="320040" bIns="27432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800" b="0"/>
            </a:lvl1pPr>
            <a:lvl2pPr marL="512064" marR="0" indent="-173736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C4343A"/>
              </a:buClr>
              <a:buSzTx/>
              <a:buFont typeface="Arial" pitchFamily="34" charset="0"/>
              <a:buChar char="•"/>
              <a:tabLst/>
              <a:defRPr lang="en-US" sz="1800" b="0" i="0" smtClean="0"/>
            </a:lvl2pPr>
            <a:lvl3pPr marL="822960" indent="-171450">
              <a:spcAft>
                <a:spcPts val="600"/>
              </a:spcAft>
              <a:buFont typeface="Arial" pitchFamily="34" charset="0"/>
              <a:buChar char="•"/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 right (with box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885826" y="1600200"/>
            <a:ext cx="3381374" cy="3962399"/>
          </a:xfrm>
          <a:solidFill>
            <a:srgbClr val="E3E3E3"/>
          </a:solidFill>
          <a:effectLst>
            <a:outerShdw blurRad="50800" dist="12700" dir="2700000" algn="tl" rotWithShape="0">
              <a:prstClr val="black">
                <a:alpha val="49000"/>
              </a:prstClr>
            </a:outerShdw>
          </a:effectLst>
        </p:spPr>
        <p:txBody>
          <a:bodyPr lIns="320040" tIns="274320" rIns="320040" bIns="27432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800" b="0"/>
            </a:lvl1pPr>
            <a:lvl2pPr marL="512064" marR="0" indent="-173736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C4343A"/>
              </a:buClr>
              <a:buSzTx/>
              <a:buFont typeface="Arial" pitchFamily="34" charset="0"/>
              <a:buChar char="•"/>
              <a:tabLst/>
              <a:defRPr lang="en-US" sz="1800" b="0" i="0" smtClean="0"/>
            </a:lvl2pPr>
            <a:lvl3pPr marL="822960" indent="-171450">
              <a:spcAft>
                <a:spcPts val="600"/>
              </a:spcAft>
              <a:buFont typeface="Arial" pitchFamily="34" charset="0"/>
              <a:buChar char="•"/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 left (with box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5"/>
          </p:nvPr>
        </p:nvSpPr>
        <p:spPr>
          <a:xfrm>
            <a:off x="4829176" y="1600200"/>
            <a:ext cx="3381374" cy="3962399"/>
          </a:xfrm>
          <a:solidFill>
            <a:srgbClr val="E3E3E3"/>
          </a:solidFill>
          <a:effectLst>
            <a:outerShdw blurRad="50800" dist="12700" dir="2700000" algn="tl" rotWithShape="0">
              <a:prstClr val="black">
                <a:alpha val="49000"/>
              </a:prstClr>
            </a:outerShdw>
          </a:effectLst>
        </p:spPr>
        <p:txBody>
          <a:bodyPr lIns="320040" tIns="274320" rIns="320040" bIns="27432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800" b="0"/>
            </a:lvl1pPr>
            <a:lvl2pPr marL="512064" marR="0" indent="-173736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C4343A"/>
              </a:buClr>
              <a:buSzTx/>
              <a:buFont typeface="Arial" pitchFamily="34" charset="0"/>
              <a:buChar char="•"/>
              <a:tabLst/>
              <a:defRPr lang="en-US" sz="1800" b="0" i="0" smtClean="0"/>
            </a:lvl2pPr>
            <a:lvl3pPr marL="822960" indent="-171450">
              <a:spcAft>
                <a:spcPts val="600"/>
              </a:spcAft>
              <a:buFont typeface="Arial" pitchFamily="34" charset="0"/>
              <a:buChar char="•"/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 right (no box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876300" y="1600200"/>
            <a:ext cx="3695700" cy="452596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solidFill>
                  <a:srgbClr val="272727"/>
                </a:solidFill>
              </a:defRPr>
            </a:lvl1pPr>
            <a:lvl2pPr marL="4572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2pPr>
            <a:lvl3pPr marL="9144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3pPr>
            <a:lvl4pPr marL="13716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4pPr>
            <a:lvl5pPr marL="18288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 left (no box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0" y="1600200"/>
            <a:ext cx="3657600" cy="452596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solidFill>
                  <a:srgbClr val="272727"/>
                </a:solidFill>
              </a:defRPr>
            </a:lvl1pPr>
            <a:lvl2pPr marL="4572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2pPr>
            <a:lvl3pPr marL="9144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3pPr>
            <a:lvl4pPr marL="13716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4pPr>
            <a:lvl5pPr marL="18288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image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6D0FC4-9A9E-4D49-A12C-3721D7A67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876300" y="1600200"/>
            <a:ext cx="4838700" cy="452596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solidFill>
                  <a:srgbClr val="272727"/>
                </a:solidFill>
              </a:defRPr>
            </a:lvl1pPr>
            <a:lvl2pPr marL="4572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2pPr>
            <a:lvl3pPr marL="9144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3pPr>
            <a:lvl4pPr marL="13716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4pPr>
            <a:lvl5pPr marL="1828800" indent="-171450">
              <a:buFont typeface="Arial" pitchFamily="34" charset="0"/>
              <a:buChar char="•"/>
              <a:defRPr sz="1800"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" y="2413933"/>
            <a:ext cx="9144000" cy="4444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0"/>
            <a:ext cx="914431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00201"/>
            <a:ext cx="7315200" cy="4267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9270"/>
            <a:ext cx="7620000" cy="7810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50" r:id="rId3"/>
    <p:sldLayoutId id="2147483652" r:id="rId4"/>
    <p:sldLayoutId id="2147483653" r:id="rId5"/>
    <p:sldLayoutId id="2147483665" r:id="rId6"/>
    <p:sldLayoutId id="2147483660" r:id="rId7"/>
    <p:sldLayoutId id="2147483661" r:id="rId8"/>
    <p:sldLayoutId id="2147483663" r:id="rId9"/>
    <p:sldLayoutId id="2147483664" r:id="rId10"/>
    <p:sldLayoutId id="2147483666" r:id="rId11"/>
    <p:sldLayoutId id="2147483667" r:id="rId12"/>
    <p:sldLayoutId id="2147483654" r:id="rId13"/>
    <p:sldLayoutId id="2147483662" r:id="rId14"/>
    <p:sldLayoutId id="2147483655" r:id="rId15"/>
    <p:sldLayoutId id="2147483657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rgbClr val="272727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Clr>
          <a:srgbClr val="C4343A"/>
        </a:buClr>
        <a:buFont typeface="Arial" pitchFamily="34" charset="0"/>
        <a:buNone/>
        <a:defRPr sz="1800" kern="1200">
          <a:solidFill>
            <a:srgbClr val="272727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457200" indent="-171450" algn="l" defTabSz="914400" rtl="0" eaLnBrk="1" latinLnBrk="0" hangingPunct="1">
        <a:spcBef>
          <a:spcPct val="20000"/>
        </a:spcBef>
        <a:buClr>
          <a:srgbClr val="C4343A"/>
        </a:buClr>
        <a:buFont typeface="Arial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914400" indent="-171450" algn="l" defTabSz="914400" rtl="0" eaLnBrk="1" latinLnBrk="0" hangingPunct="1">
        <a:spcBef>
          <a:spcPct val="20000"/>
        </a:spcBef>
        <a:buClr>
          <a:srgbClr val="C4343A"/>
        </a:buClr>
        <a:buFont typeface="Wingdings" pitchFamily="2" charset="2"/>
        <a:buChar char="§"/>
        <a:defRPr sz="1800" kern="1200">
          <a:solidFill>
            <a:schemeClr val="tx1">
              <a:lumMod val="50000"/>
            </a:schemeClr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371600" indent="-171450" algn="l" defTabSz="914400" rtl="0" eaLnBrk="1" latinLnBrk="0" hangingPunct="1">
        <a:spcBef>
          <a:spcPct val="20000"/>
        </a:spcBef>
        <a:buClr>
          <a:srgbClr val="C4343A"/>
        </a:buClr>
        <a:buFont typeface="Arial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1828800" indent="-171450" algn="l" defTabSz="914400" rtl="0" eaLnBrk="1" latinLnBrk="0" hangingPunct="1">
        <a:spcBef>
          <a:spcPct val="20000"/>
        </a:spcBef>
        <a:buClr>
          <a:srgbClr val="C4343A"/>
        </a:buClr>
        <a:buFont typeface="Wingdings" pitchFamily="2" charset="2"/>
        <a:buChar char="§"/>
        <a:defRPr sz="1800" kern="1200">
          <a:solidFill>
            <a:schemeClr val="tx1">
              <a:lumMod val="50000"/>
            </a:schemeClr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ltia.zendesk.com/entries/47916149--Video-30-mins-Psd-Layers-to-Hardware-Based-Layers-in-30-mins-or-Less-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ltia.zendesk.com/entries/44820289--Video-30-mins-Optimizing-Layers-within-the-Layer-Manager-using-custom-palette-colors-and-optimal-me" TargetMode="External"/><Relationship Id="rId2" Type="http://schemas.openxmlformats.org/officeDocument/2006/relationships/hyperlink" Target="https://altia.zendesk.com/entries/23566396-How-to-Create-Gestures-in-Altia-Design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Altia, Inc.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Psd</a:t>
            </a:r>
            <a:r>
              <a:rPr lang="en-US" dirty="0" smtClean="0"/>
              <a:t> layers to hardware layers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NOTE: For future reference, all portions of this lesson follow the step-by-step process that is shown in the Altia Support knowledge base video at:</a:t>
            </a:r>
          </a:p>
          <a:p>
            <a:r>
              <a:rPr lang="en-US" dirty="0">
                <a:hlinkClick r:id="rId2"/>
              </a:rPr>
              <a:t>https://altia.zendesk.com/entries/47916149--</a:t>
            </a:r>
            <a:r>
              <a:rPr lang="en-US" dirty="0" smtClean="0">
                <a:hlinkClick r:id="rId2"/>
              </a:rPr>
              <a:t>Video-30-mins-Psd-Layers-to-Hardware-Based-Layers-in-30-mins-or-Less-</a:t>
            </a:r>
            <a:endParaRPr lang="en-US" dirty="0" smtClean="0"/>
          </a:p>
          <a:p>
            <a:r>
              <a:rPr lang="en-US" dirty="0" smtClean="0"/>
              <a:t>Time codes like 00:34 are in the following slides indicating where to find that step in the video.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73152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To merge multiple </a:t>
            </a:r>
            <a:r>
              <a:rPr lang="en-US" dirty="0" err="1" smtClean="0"/>
              <a:t>PhotoProto</a:t>
            </a:r>
            <a:r>
              <a:rPr lang="en-US" dirty="0" smtClean="0"/>
              <a:t> exports:</a:t>
            </a:r>
          </a:p>
          <a:p>
            <a:pPr lvl="1"/>
            <a:r>
              <a:rPr lang="en-US" dirty="0" smtClean="0"/>
              <a:t>Import the </a:t>
            </a:r>
            <a:r>
              <a:rPr lang="en-US" dirty="0" err="1" smtClean="0"/>
              <a:t>PhotoProto</a:t>
            </a:r>
            <a:r>
              <a:rPr lang="en-US" dirty="0" smtClean="0"/>
              <a:t> content ONLY for the layers in Photoshop that are not yet in the </a:t>
            </a:r>
            <a:r>
              <a:rPr lang="en-US" dirty="0" err="1" smtClean="0"/>
              <a:t>dsn</a:t>
            </a:r>
            <a:r>
              <a:rPr lang="en-US" dirty="0" smtClean="0"/>
              <a:t>. To do so, turn off the visibility of all layers in Photoshop except for the new ones you want to bring in.</a:t>
            </a:r>
          </a:p>
          <a:p>
            <a:pPr lvl="1"/>
            <a:r>
              <a:rPr lang="en-US" dirty="0" smtClean="0"/>
              <a:t>Assign the background element layers in the Layer Manager some really high value, like 5000. This will ensure you can perform the drag-n-drop steps on slide 4 (and steps following) without causing overlap issues in the layer stack.</a:t>
            </a:r>
          </a:p>
          <a:p>
            <a:pPr lvl="1"/>
            <a:r>
              <a:rPr lang="en-US" dirty="0" smtClean="0"/>
              <a:t>Perform the same steps on the newly imported layers (slide 4 through 8).</a:t>
            </a:r>
          </a:p>
          <a:p>
            <a:r>
              <a:rPr lang="en-US" b="1" dirty="0" smtClean="0"/>
              <a:t>IMPORTANT: </a:t>
            </a:r>
            <a:r>
              <a:rPr lang="en-US" dirty="0" smtClean="0"/>
              <a:t>The layer Manager provides you with “free” X and Y-axis motion animation via the layer’s individual X and Y position attributes. Alpha (fade) is also provided. Thus, do not define any </a:t>
            </a:r>
            <a:r>
              <a:rPr lang="en-US" dirty="0" err="1" smtClean="0"/>
              <a:t>keyframe</a:t>
            </a:r>
            <a:r>
              <a:rPr lang="en-US" dirty="0" smtClean="0"/>
              <a:t> animations to handle that. Use the layer animations (via code).</a:t>
            </a:r>
          </a:p>
          <a:p>
            <a:pPr lvl="1"/>
            <a:r>
              <a:rPr lang="en-US" dirty="0" err="1" smtClean="0"/>
              <a:t>PhotoProto</a:t>
            </a:r>
            <a:r>
              <a:rPr lang="en-US" dirty="0" smtClean="0"/>
              <a:t> and the Layer Manager will not provide you with things like rotation animations (e.g. for rotating needles)</a:t>
            </a:r>
          </a:p>
          <a:p>
            <a:pPr lvl="2"/>
            <a:r>
              <a:rPr lang="en-US" dirty="0" smtClean="0"/>
              <a:t>Group a needle Image object, and define a rotation animation on just that one Group. Use that animation name as the layer name to continue with the API document creation practice from slide 7.</a:t>
            </a:r>
          </a:p>
          <a:p>
            <a:r>
              <a:rPr lang="en-US" dirty="0" smtClean="0"/>
              <a:t>Advanced stimulus must be created by hand in Altia Design, using the method shown in the knowledge base video linked within this KB article about making gestures: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altia.zendesk.com/entries/23566396-How-to-Create-Gestures-in-Altia-Design</a:t>
            </a:r>
            <a:r>
              <a:rPr lang="en-US" dirty="0" smtClean="0"/>
              <a:t> </a:t>
            </a:r>
          </a:p>
          <a:p>
            <a:r>
              <a:rPr lang="en-US" dirty="0" smtClean="0"/>
              <a:t>Optimization only: Create a common pal file for all APAL/PAL layers using the steps shown in this knowledge base video (only if required…may be optional):</a:t>
            </a:r>
          </a:p>
          <a:p>
            <a:pPr lvl="1"/>
            <a:r>
              <a:rPr lang="en-US" dirty="0">
                <a:hlinkClick r:id="rId3"/>
              </a:rPr>
              <a:t>https://altia.zendesk.com/entries/44820289--</a:t>
            </a:r>
            <a:r>
              <a:rPr lang="en-US" dirty="0" smtClean="0">
                <a:hlinkClick r:id="rId3"/>
              </a:rPr>
              <a:t>Video-30-mins-Optimizing-Layers-within-the-Layer-Manager-using-custom-palette-colors-and-optimal-me</a:t>
            </a:r>
            <a:r>
              <a:rPr lang="en-US" dirty="0" smtClean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OPTIONAL: Extra things to know…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25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Time - 0:00 to 11:42</a:t>
            </a:r>
          </a:p>
          <a:p>
            <a:r>
              <a:rPr lang="en-US" dirty="0" smtClean="0"/>
              <a:t>Find and remove common/repeating layers. Ensure only ONE example of any common element of artwork/layer content, resulting in a tall/flat stack of layers and </a:t>
            </a:r>
            <a:r>
              <a:rPr lang="en-US" dirty="0" err="1" smtClean="0"/>
              <a:t>PhotoProto</a:t>
            </a:r>
            <a:r>
              <a:rPr lang="en-US" dirty="0" smtClean="0"/>
              <a:t> objects.</a:t>
            </a:r>
          </a:p>
          <a:p>
            <a:pPr lvl="1"/>
            <a:r>
              <a:rPr lang="en-US" dirty="0" err="1" smtClean="0"/>
              <a:t>PhotoProto</a:t>
            </a:r>
            <a:r>
              <a:rPr lang="en-US" dirty="0" smtClean="0"/>
              <a:t> creates Image objects, Text I/</a:t>
            </a:r>
            <a:r>
              <a:rPr lang="en-US" dirty="0" err="1" smtClean="0"/>
              <a:t>Os</a:t>
            </a:r>
            <a:r>
              <a:rPr lang="en-US" dirty="0" smtClean="0"/>
              <a:t>, and Decks (</a:t>
            </a:r>
            <a:r>
              <a:rPr lang="en-US" dirty="0" err="1" smtClean="0"/>
              <a:t>cleandeck</a:t>
            </a:r>
            <a:r>
              <a:rPr lang="en-US" dirty="0" smtClean="0"/>
              <a:t>) objects. One object per layer rule is satisfied in this case to clock images straight from flash using DMA.</a:t>
            </a:r>
          </a:p>
          <a:p>
            <a:r>
              <a:rPr lang="en-US" dirty="0" smtClean="0"/>
              <a:t>Choose a layer naming convention</a:t>
            </a:r>
          </a:p>
          <a:p>
            <a:pPr lvl="1"/>
            <a:r>
              <a:rPr lang="en-US" dirty="0" smtClean="0"/>
              <a:t>home_preset1_btn_card, home_preset2_btn_card for example</a:t>
            </a:r>
          </a:p>
          <a:p>
            <a:pPr lvl="1"/>
            <a:r>
              <a:rPr lang="en-US" dirty="0" smtClean="0"/>
              <a:t>For Deck objects, make the second word of the </a:t>
            </a:r>
            <a:r>
              <a:rPr lang="en-US" dirty="0" err="1" smtClean="0"/>
              <a:t>PhotoProto</a:t>
            </a:r>
            <a:r>
              <a:rPr lang="en-US" dirty="0" smtClean="0"/>
              <a:t> Deck object be the prefix, while the layer names are the suffix.</a:t>
            </a:r>
          </a:p>
          <a:p>
            <a:r>
              <a:rPr lang="en-US" dirty="0" smtClean="0"/>
              <a:t>OPTIONAL: Use Layer Comps to prototype screens, but do NOT run </a:t>
            </a:r>
            <a:r>
              <a:rPr lang="en-US" dirty="0" err="1" smtClean="0"/>
              <a:t>PhotoProto</a:t>
            </a:r>
            <a:r>
              <a:rPr lang="en-US" dirty="0" smtClean="0"/>
              <a:t> with layer comps in use (uncheck the Layer Comps option).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Prep the </a:t>
            </a:r>
            <a:r>
              <a:rPr lang="en-US" dirty="0" err="1" smtClean="0"/>
              <a:t>psd</a:t>
            </a:r>
            <a:r>
              <a:rPr lang="en-US" dirty="0" smtClean="0"/>
              <a:t> file for </a:t>
            </a:r>
            <a:r>
              <a:rPr lang="en-US" dirty="0" err="1" smtClean="0"/>
              <a:t>photoproto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Time - 11:45 to 15:54</a:t>
            </a:r>
          </a:p>
          <a:p>
            <a:r>
              <a:rPr lang="en-US" dirty="0" smtClean="0"/>
              <a:t>Create a blank Layer Manager object that matches the same size of your Photoshop canvas </a:t>
            </a:r>
            <a:r>
              <a:rPr lang="en-US" dirty="0" err="1" smtClean="0"/>
              <a:t>widthXheight</a:t>
            </a:r>
            <a:r>
              <a:rPr lang="en-US" dirty="0" smtClean="0"/>
              <a:t>.</a:t>
            </a:r>
          </a:p>
          <a:p>
            <a:r>
              <a:rPr lang="en-US" dirty="0" smtClean="0"/>
              <a:t>Place the Layer Manager object at coordinate (0,0).</a:t>
            </a:r>
          </a:p>
          <a:p>
            <a:r>
              <a:rPr lang="en-US" dirty="0" smtClean="0"/>
              <a:t>Delete Layer 0.</a:t>
            </a:r>
          </a:p>
          <a:p>
            <a:r>
              <a:rPr lang="en-US" dirty="0" smtClean="0"/>
              <a:t>File-&gt;Import XML (find/import your </a:t>
            </a:r>
            <a:r>
              <a:rPr lang="en-US" dirty="0" err="1" smtClean="0"/>
              <a:t>PhotoProto</a:t>
            </a:r>
            <a:r>
              <a:rPr lang="en-US" dirty="0" smtClean="0"/>
              <a:t> output)</a:t>
            </a:r>
          </a:p>
          <a:p>
            <a:r>
              <a:rPr lang="en-US" dirty="0" smtClean="0"/>
              <a:t>Place the Layer Manager above the top-level </a:t>
            </a:r>
            <a:r>
              <a:rPr lang="en-US" dirty="0" err="1" smtClean="0"/>
              <a:t>PhotoProto</a:t>
            </a:r>
            <a:r>
              <a:rPr lang="en-US" dirty="0" smtClean="0"/>
              <a:t> Group.</a:t>
            </a:r>
          </a:p>
          <a:p>
            <a:r>
              <a:rPr lang="en-US" dirty="0" smtClean="0"/>
              <a:t>Ungroup top-level </a:t>
            </a:r>
            <a:r>
              <a:rPr lang="en-US" dirty="0" err="1" smtClean="0"/>
              <a:t>PhotoProto</a:t>
            </a:r>
            <a:r>
              <a:rPr lang="en-US" dirty="0" smtClean="0"/>
              <a:t> Group.</a:t>
            </a:r>
          </a:p>
          <a:p>
            <a:r>
              <a:rPr lang="en-US" dirty="0" smtClean="0"/>
              <a:t>Right-click -&gt; Collapse All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Import </a:t>
            </a:r>
            <a:r>
              <a:rPr lang="en-US" dirty="0" err="1" smtClean="0"/>
              <a:t>photoproto</a:t>
            </a:r>
            <a:r>
              <a:rPr lang="en-US" dirty="0" smtClean="0"/>
              <a:t> output to Altia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5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Time - 15:55 to 16:58</a:t>
            </a:r>
          </a:p>
          <a:p>
            <a:r>
              <a:rPr lang="en-US" dirty="0" smtClean="0"/>
              <a:t>Drag and drop every </a:t>
            </a:r>
            <a:r>
              <a:rPr lang="en-US" dirty="0" err="1" smtClean="0"/>
              <a:t>PhotoProto</a:t>
            </a:r>
            <a:r>
              <a:rPr lang="en-US" dirty="0" smtClean="0"/>
              <a:t> object (starting with top-most object in navigator) into the layer manager object</a:t>
            </a:r>
          </a:p>
          <a:p>
            <a:pPr lvl="1"/>
            <a:r>
              <a:rPr lang="en-US" dirty="0" smtClean="0"/>
              <a:t>Ensure each new layer has a higher/great layer ID (release mouse when Layer Manager row in Navigator is boxed)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3: for now…manual effort:</a:t>
            </a:r>
            <a:br>
              <a:rPr lang="en-US" dirty="0" smtClean="0"/>
            </a:br>
            <a:r>
              <a:rPr lang="en-US" dirty="0" smtClean="0"/>
              <a:t>drag objects into layers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8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3100" b="1" dirty="0" smtClean="0"/>
              <a:t>Time - 15:56 to 20:10</a:t>
            </a:r>
          </a:p>
          <a:p>
            <a:r>
              <a:rPr lang="en-US" sz="3100" dirty="0" smtClean="0"/>
              <a:t>Drag and drop every </a:t>
            </a:r>
            <a:r>
              <a:rPr lang="en-US" sz="3100" dirty="0" err="1" smtClean="0"/>
              <a:t>PhotoProto</a:t>
            </a:r>
            <a:r>
              <a:rPr lang="en-US" sz="3100" dirty="0" smtClean="0"/>
              <a:t> object (starting with top-most object in navigator) into the layer manager object</a:t>
            </a:r>
          </a:p>
          <a:p>
            <a:pPr lvl="1"/>
            <a:r>
              <a:rPr lang="en-US" sz="2500" dirty="0" smtClean="0"/>
              <a:t>Ensure each new layer has a higher/great layer ID (release mouse when Layer Manager row in Navigator is boxed)</a:t>
            </a:r>
          </a:p>
          <a:p>
            <a:r>
              <a:rPr lang="en-US" sz="3100" dirty="0" smtClean="0"/>
              <a:t>Assign all layers the APAL format.</a:t>
            </a:r>
          </a:p>
          <a:p>
            <a:pPr lvl="1"/>
            <a:r>
              <a:rPr lang="en-US" sz="2500" dirty="0" smtClean="0"/>
              <a:t>TIP: Use this helper control code to do so:</a:t>
            </a:r>
          </a:p>
          <a:p>
            <a:pPr marL="742950" lvl="2" indent="0">
              <a:buNone/>
            </a:pPr>
            <a:r>
              <a:rPr lang="en-US" dirty="0"/>
              <a:t>GLOBALS </a:t>
            </a:r>
            <a:r>
              <a:rPr lang="en-US" dirty="0" err="1"/>
              <a:t>holder_str_var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// </a:t>
            </a:r>
            <a:br>
              <a:rPr lang="en-US" dirty="0"/>
            </a:br>
            <a:r>
              <a:rPr lang="en-US" dirty="0"/>
              <a:t>GLOBALS </a:t>
            </a:r>
            <a:r>
              <a:rPr lang="en-US" dirty="0" err="1"/>
              <a:t>anim_suffix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// </a:t>
            </a:r>
            <a:br>
              <a:rPr lang="en-US" dirty="0"/>
            </a:br>
            <a:r>
              <a:rPr lang="en-US" dirty="0"/>
              <a:t>GLOBALS </a:t>
            </a:r>
            <a:r>
              <a:rPr lang="en-US" dirty="0" err="1"/>
              <a:t>disp_prefix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// </a:t>
            </a:r>
            <a:br>
              <a:rPr lang="en-US" dirty="0"/>
            </a:br>
            <a:r>
              <a:rPr lang="en-US" dirty="0"/>
              <a:t>// </a:t>
            </a:r>
            <a:br>
              <a:rPr lang="en-US" dirty="0"/>
            </a:br>
            <a:r>
              <a:rPr lang="en-US" dirty="0"/>
              <a:t>// </a:t>
            </a:r>
            <a:br>
              <a:rPr lang="en-US" dirty="0"/>
            </a:br>
            <a:r>
              <a:rPr lang="en-US" dirty="0"/>
              <a:t>WHEN </a:t>
            </a:r>
            <a:r>
              <a:rPr lang="en-US" dirty="0" err="1"/>
              <a:t>update_layers_now</a:t>
            </a:r>
            <a:r>
              <a:rPr lang="en-US" dirty="0"/>
              <a:t> == {} </a:t>
            </a:r>
            <a:br>
              <a:rPr lang="en-US" dirty="0"/>
            </a:br>
            <a:r>
              <a:rPr lang="en-US" dirty="0"/>
              <a:t> // </a:t>
            </a:r>
            <a:br>
              <a:rPr lang="en-US" dirty="0"/>
            </a:br>
            <a:r>
              <a:rPr lang="en-US" dirty="0"/>
              <a:t> // change the display object prefix, range start, range end, </a:t>
            </a:r>
            <a:r>
              <a:rPr lang="en-US" dirty="0" err="1"/>
              <a:t>anim_suffix</a:t>
            </a:r>
            <a:r>
              <a:rPr lang="en-US" dirty="0"/>
              <a:t>, and desired value for each call</a:t>
            </a:r>
            <a:br>
              <a:rPr lang="en-US" dirty="0"/>
            </a:br>
            <a:r>
              <a:rPr lang="en-US" dirty="0"/>
              <a:t> // </a:t>
            </a:r>
            <a:br>
              <a:rPr lang="en-US" dirty="0"/>
            </a:br>
            <a:r>
              <a:rPr lang="en-US" dirty="0"/>
              <a:t> CALL </a:t>
            </a:r>
            <a:r>
              <a:rPr lang="en-US" dirty="0" err="1"/>
              <a:t>update_layers</a:t>
            </a:r>
            <a:r>
              <a:rPr lang="en-US" dirty="0"/>
              <a:t> </a:t>
            </a:r>
            <a:r>
              <a:rPr lang="en-US" dirty="0" smtClean="0"/>
              <a:t>{“</a:t>
            </a:r>
            <a:r>
              <a:rPr lang="en-US" dirty="0" err="1" smtClean="0"/>
              <a:t>layer_manager_obj_prefix</a:t>
            </a:r>
            <a:r>
              <a:rPr lang="en-US" dirty="0" smtClean="0"/>
              <a:t>" </a:t>
            </a:r>
            <a:r>
              <a:rPr lang="en-US" dirty="0"/>
              <a:t>1 </a:t>
            </a:r>
            <a:r>
              <a:rPr lang="en-US" dirty="0" smtClean="0"/>
              <a:t>300 “format" 6} </a:t>
            </a:r>
            <a:r>
              <a:rPr lang="en-US" dirty="0"/>
              <a:t>{} </a:t>
            </a:r>
            <a:br>
              <a:rPr lang="en-US" dirty="0"/>
            </a:br>
            <a:r>
              <a:rPr lang="en-US" dirty="0"/>
              <a:t> // </a:t>
            </a:r>
            <a:br>
              <a:rPr lang="en-US" dirty="0"/>
            </a:br>
            <a:r>
              <a:rPr lang="en-US" dirty="0"/>
              <a:t> END  </a:t>
            </a:r>
            <a:br>
              <a:rPr lang="en-US" dirty="0"/>
            </a:br>
            <a:r>
              <a:rPr lang="en-US" dirty="0"/>
              <a:t>// </a:t>
            </a:r>
            <a:br>
              <a:rPr lang="en-US" dirty="0"/>
            </a:br>
            <a:r>
              <a:rPr lang="en-US" dirty="0"/>
              <a:t>ROUTINE </a:t>
            </a:r>
            <a:r>
              <a:rPr lang="en-US" dirty="0" err="1"/>
              <a:t>update_layers</a:t>
            </a:r>
            <a:r>
              <a:rPr lang="en-US" dirty="0"/>
              <a:t> {</a:t>
            </a:r>
            <a:r>
              <a:rPr lang="en-US" dirty="0" err="1"/>
              <a:t>disp_prefix</a:t>
            </a:r>
            <a:r>
              <a:rPr lang="en-US" dirty="0"/>
              <a:t> start end </a:t>
            </a:r>
            <a:r>
              <a:rPr lang="en-US" dirty="0" err="1"/>
              <a:t>anim_suffix</a:t>
            </a:r>
            <a:r>
              <a:rPr lang="en-US" dirty="0"/>
              <a:t> </a:t>
            </a:r>
            <a:r>
              <a:rPr lang="en-US" dirty="0" err="1"/>
              <a:t>disp_val</a:t>
            </a:r>
            <a:r>
              <a:rPr lang="en-US" dirty="0"/>
              <a:t>} {} </a:t>
            </a:r>
            <a:br>
              <a:rPr lang="en-US" dirty="0"/>
            </a:br>
            <a:r>
              <a:rPr lang="en-US" dirty="0"/>
              <a:t> // </a:t>
            </a:r>
            <a:br>
              <a:rPr lang="en-US" dirty="0"/>
            </a:br>
            <a:r>
              <a:rPr lang="en-US" dirty="0"/>
              <a:t> EXPR </a:t>
            </a:r>
            <a:r>
              <a:rPr lang="en-US" dirty="0" err="1"/>
              <a:t>loop_cnt</a:t>
            </a:r>
            <a:r>
              <a:rPr lang="en-US" dirty="0"/>
              <a:t> {start} </a:t>
            </a:r>
            <a:br>
              <a:rPr lang="en-US" dirty="0"/>
            </a:br>
            <a:r>
              <a:rPr lang="en-US" dirty="0"/>
              <a:t> EXPR </a:t>
            </a:r>
            <a:r>
              <a:rPr lang="en-US" dirty="0" err="1"/>
              <a:t>loop_end</a:t>
            </a:r>
            <a:r>
              <a:rPr lang="en-US" dirty="0"/>
              <a:t> {end + 1} </a:t>
            </a:r>
            <a:br>
              <a:rPr lang="en-US" dirty="0"/>
            </a:br>
            <a:r>
              <a:rPr lang="en-US" dirty="0"/>
              <a:t> LOOP </a:t>
            </a:r>
            <a:r>
              <a:rPr lang="en-US" dirty="0" err="1"/>
              <a:t>loop_cnt</a:t>
            </a:r>
            <a:r>
              <a:rPr lang="en-US" dirty="0"/>
              <a:t> &lt; {</a:t>
            </a:r>
            <a:r>
              <a:rPr lang="en-US" dirty="0" err="1"/>
              <a:t>loop_end</a:t>
            </a:r>
            <a:r>
              <a:rPr lang="en-US" dirty="0"/>
              <a:t>} </a:t>
            </a:r>
            <a:br>
              <a:rPr lang="en-US" dirty="0"/>
            </a:br>
            <a:r>
              <a:rPr lang="en-US" dirty="0"/>
              <a:t>  // </a:t>
            </a:r>
            <a:br>
              <a:rPr lang="en-US" dirty="0"/>
            </a:br>
            <a:r>
              <a:rPr lang="en-US" dirty="0"/>
              <a:t>  EXPR </a:t>
            </a:r>
            <a:r>
              <a:rPr lang="en-US" dirty="0" err="1"/>
              <a:t>holder_str_var</a:t>
            </a:r>
            <a:r>
              <a:rPr lang="en-US" dirty="0"/>
              <a:t> {[$format "%</a:t>
            </a:r>
            <a:r>
              <a:rPr lang="en-US" dirty="0" err="1"/>
              <a:t>s_layer_id</a:t>
            </a:r>
            <a:r>
              <a:rPr lang="en-US" dirty="0"/>
              <a:t>" </a:t>
            </a:r>
            <a:r>
              <a:rPr lang="en-US" dirty="0" err="1"/>
              <a:t>disp_prefix</a:t>
            </a:r>
            <a:r>
              <a:rPr lang="en-US" dirty="0"/>
              <a:t>]} </a:t>
            </a:r>
            <a:br>
              <a:rPr lang="en-US" dirty="0"/>
            </a:br>
            <a:r>
              <a:rPr lang="en-US" dirty="0"/>
              <a:t>  EXPR @</a:t>
            </a:r>
            <a:r>
              <a:rPr lang="en-US" dirty="0" err="1"/>
              <a:t>holder_str_var</a:t>
            </a:r>
            <a:r>
              <a:rPr lang="en-US" dirty="0"/>
              <a:t> {</a:t>
            </a:r>
            <a:r>
              <a:rPr lang="en-US" dirty="0" err="1"/>
              <a:t>loop_cnt</a:t>
            </a:r>
            <a:r>
              <a:rPr lang="en-US" dirty="0"/>
              <a:t>} </a:t>
            </a:r>
            <a:br>
              <a:rPr lang="en-US" dirty="0"/>
            </a:br>
            <a:r>
              <a:rPr lang="en-US" dirty="0"/>
              <a:t>  EXPR </a:t>
            </a:r>
            <a:r>
              <a:rPr lang="en-US" dirty="0" err="1"/>
              <a:t>holder_str_var</a:t>
            </a:r>
            <a:r>
              <a:rPr lang="en-US" dirty="0"/>
              <a:t> {[$format "%</a:t>
            </a:r>
            <a:r>
              <a:rPr lang="en-US" dirty="0" err="1"/>
              <a:t>s_layer_%s</a:t>
            </a:r>
            <a:r>
              <a:rPr lang="en-US" dirty="0"/>
              <a:t>" </a:t>
            </a:r>
            <a:r>
              <a:rPr lang="en-US" dirty="0" err="1"/>
              <a:t>disp_prefix</a:t>
            </a:r>
            <a:r>
              <a:rPr lang="en-US" dirty="0"/>
              <a:t> "format</a:t>
            </a:r>
            <a:r>
              <a:rPr lang="en-US" dirty="0" smtClean="0"/>
              <a:t>"]}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  EXPR </a:t>
            </a:r>
            <a:r>
              <a:rPr lang="en-US" dirty="0" err="1"/>
              <a:t>holder_str_var</a:t>
            </a:r>
            <a:r>
              <a:rPr lang="en-US" dirty="0"/>
              <a:t> {[$format "%</a:t>
            </a:r>
            <a:r>
              <a:rPr lang="en-US" dirty="0" err="1"/>
              <a:t>s_layer_%s</a:t>
            </a:r>
            <a:r>
              <a:rPr lang="en-US" dirty="0"/>
              <a:t>" </a:t>
            </a:r>
            <a:r>
              <a:rPr lang="en-US" dirty="0" err="1"/>
              <a:t>disp_prefix</a:t>
            </a:r>
            <a:r>
              <a:rPr lang="en-US" dirty="0"/>
              <a:t> </a:t>
            </a:r>
            <a:r>
              <a:rPr lang="en-US" dirty="0" err="1"/>
              <a:t>anim_suffix</a:t>
            </a:r>
            <a:r>
              <a:rPr lang="en-US" dirty="0"/>
              <a:t>]} </a:t>
            </a:r>
            <a:br>
              <a:rPr lang="en-US" dirty="0"/>
            </a:br>
            <a:r>
              <a:rPr lang="en-US" dirty="0"/>
              <a:t>   EXPR @</a:t>
            </a:r>
            <a:r>
              <a:rPr lang="en-US" dirty="0" err="1"/>
              <a:t>holder_str_var</a:t>
            </a:r>
            <a:r>
              <a:rPr lang="en-US" dirty="0"/>
              <a:t> {</a:t>
            </a:r>
            <a:r>
              <a:rPr lang="en-US" dirty="0" err="1"/>
              <a:t>disp_val</a:t>
            </a:r>
            <a:r>
              <a:rPr lang="en-US" dirty="0"/>
              <a:t>} </a:t>
            </a:r>
            <a:br>
              <a:rPr lang="en-US" dirty="0"/>
            </a:br>
            <a:r>
              <a:rPr lang="en-US" dirty="0"/>
              <a:t>   // </a:t>
            </a:r>
            <a:br>
              <a:rPr lang="en-US" dirty="0"/>
            </a:br>
            <a:r>
              <a:rPr lang="en-US" dirty="0"/>
              <a:t>   // </a:t>
            </a:r>
            <a:br>
              <a:rPr lang="en-US" dirty="0"/>
            </a:br>
            <a:r>
              <a:rPr lang="en-US" dirty="0"/>
              <a:t>   END  </a:t>
            </a:r>
            <a:br>
              <a:rPr lang="en-US" dirty="0"/>
            </a:br>
            <a:r>
              <a:rPr lang="en-US" dirty="0"/>
              <a:t>  EXPR </a:t>
            </a:r>
            <a:r>
              <a:rPr lang="en-US" dirty="0" err="1"/>
              <a:t>loop_cnt</a:t>
            </a:r>
            <a:r>
              <a:rPr lang="en-US" dirty="0"/>
              <a:t> {</a:t>
            </a:r>
            <a:r>
              <a:rPr lang="en-US" dirty="0" err="1"/>
              <a:t>loop_cnt</a:t>
            </a:r>
            <a:r>
              <a:rPr lang="en-US" dirty="0"/>
              <a:t> + 1} </a:t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smtClean="0"/>
              <a:t>END</a:t>
            </a:r>
          </a:p>
          <a:p>
            <a:pPr indent="-171450"/>
            <a:r>
              <a:rPr lang="en-US" sz="3400" dirty="0" smtClean="0"/>
              <a:t>For Text I/O layers, assign them the ALPHA8 format, then assign the layer’s “Color” </a:t>
            </a:r>
            <a:r>
              <a:rPr lang="en-US" sz="3400" dirty="0" err="1" smtClean="0"/>
              <a:t>attributre</a:t>
            </a:r>
            <a:r>
              <a:rPr lang="en-US" sz="3400" dirty="0" smtClean="0"/>
              <a:t> based upon the color of the text.. This can be found by looking at the #</a:t>
            </a:r>
            <a:r>
              <a:rPr lang="en-US" sz="3400" dirty="0" err="1" smtClean="0"/>
              <a:t>rrggbb</a:t>
            </a:r>
            <a:r>
              <a:rPr lang="en-US" sz="3400" dirty="0" smtClean="0"/>
              <a:t> value of the Text I/O.</a:t>
            </a:r>
          </a:p>
          <a:p>
            <a:pPr indent="-171450"/>
            <a:r>
              <a:rPr lang="en-US" sz="3400" dirty="0" smtClean="0"/>
              <a:t>The steps on this slide </a:t>
            </a:r>
            <a:r>
              <a:rPr lang="en-US" sz="3400" dirty="0"/>
              <a:t>will also be done automatically in a future release</a:t>
            </a:r>
            <a:r>
              <a:rPr lang="en-US" sz="3400" dirty="0" smtClean="0"/>
              <a:t>.</a:t>
            </a:r>
            <a:endParaRPr lang="en-US" sz="3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assign all layers APAL format, then change text layers to ALpha8 format.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7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Time - 20:11 to 21:33</a:t>
            </a:r>
          </a:p>
          <a:p>
            <a:r>
              <a:rPr lang="en-US" dirty="0" smtClean="0"/>
              <a:t>Ensure each layer is either a single Text I/O, a single Image object, or a single Deck, with only 1 Image object per card.</a:t>
            </a:r>
          </a:p>
          <a:p>
            <a:r>
              <a:rPr lang="en-US" dirty="0" smtClean="0"/>
              <a:t>Enables the images to be clocked directly from flash using DMA (makes the hardware perform much better).</a:t>
            </a:r>
          </a:p>
          <a:p>
            <a:r>
              <a:rPr lang="en-US" dirty="0" err="1" smtClean="0"/>
              <a:t>PhotoProto</a:t>
            </a:r>
            <a:r>
              <a:rPr lang="en-US" dirty="0" smtClean="0"/>
              <a:t> currently cannot created nested objects anyway, so usually, this rule is met already.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confirm 1 object per layer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01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Time - 21:35 to 23:30</a:t>
            </a:r>
          </a:p>
          <a:p>
            <a:r>
              <a:rPr lang="en-US" dirty="0" smtClean="0"/>
              <a:t>Create a living API document to tell the C coders which objects need to be talked to via code for each screen.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NOTE: Instead of using Navigator as shown in the video, use the Animation pane instead.</a:t>
            </a:r>
          </a:p>
          <a:p>
            <a:r>
              <a:rPr lang="en-US" dirty="0" smtClean="0"/>
              <a:t>For Image objects, copy the _</a:t>
            </a:r>
            <a:r>
              <a:rPr lang="en-US" dirty="0" err="1" smtClean="0"/>
              <a:t>image_name</a:t>
            </a:r>
            <a:r>
              <a:rPr lang="en-US" dirty="0" smtClean="0"/>
              <a:t> animation name.</a:t>
            </a:r>
          </a:p>
          <a:p>
            <a:r>
              <a:rPr lang="en-US" dirty="0" smtClean="0"/>
              <a:t>For Decks, copy the _card animation name.</a:t>
            </a:r>
          </a:p>
          <a:p>
            <a:r>
              <a:rPr lang="en-US" dirty="0" smtClean="0"/>
              <a:t>For Text I/</a:t>
            </a:r>
            <a:r>
              <a:rPr lang="en-US" dirty="0" err="1" smtClean="0"/>
              <a:t>Os</a:t>
            </a:r>
            <a:r>
              <a:rPr lang="en-US" dirty="0" smtClean="0"/>
              <a:t>, copy the _text animation name.</a:t>
            </a:r>
          </a:p>
          <a:p>
            <a:r>
              <a:rPr lang="en-US" dirty="0" smtClean="0"/>
              <a:t>Paste these names in each “Layer Name” field within Layer Manager.</a:t>
            </a:r>
          </a:p>
          <a:p>
            <a:r>
              <a:rPr lang="en-US" b="1" dirty="0" smtClean="0"/>
              <a:t>NOTE: </a:t>
            </a:r>
            <a:r>
              <a:rPr lang="en-US" dirty="0" smtClean="0"/>
              <a:t>This is a manual process for now, but will become automated in a future version.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 copy object animation names to layer manager’s layer names (make API doc)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32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Time – 23:31 to 28:19</a:t>
            </a:r>
          </a:p>
          <a:p>
            <a:r>
              <a:rPr lang="en-US" dirty="0" smtClean="0"/>
              <a:t>Turn on a set of layers that comprise the objects for a screen, then click New Layer Group.</a:t>
            </a:r>
          </a:p>
          <a:p>
            <a:r>
              <a:rPr lang="en-US" dirty="0" smtClean="0"/>
              <a:t>Repeat for each screen.</a:t>
            </a:r>
          </a:p>
          <a:p>
            <a:r>
              <a:rPr lang="en-US" b="1" dirty="0" smtClean="0"/>
              <a:t>IMPORTANT:</a:t>
            </a:r>
            <a:r>
              <a:rPr lang="en-US" dirty="0"/>
              <a:t> </a:t>
            </a:r>
            <a:r>
              <a:rPr lang="en-US" dirty="0" smtClean="0"/>
              <a:t>Think </a:t>
            </a:r>
            <a:r>
              <a:rPr lang="en-US" dirty="0"/>
              <a:t>of a GUI as a series of “layouts”. If one “screen” looks identical to another “screen” (or many other “screens”), it is using the same “layout”, and thus, should use the same layers/objects. This will be just one “Layer Group”. The code will simply populate the same set of objects with different card values and _text values to generate the different “screens” using the same single “layout”.</a:t>
            </a:r>
          </a:p>
          <a:p>
            <a:r>
              <a:rPr lang="en-US" dirty="0" smtClean="0"/>
              <a:t>Make 1 “Layer Group” per “layout”</a:t>
            </a:r>
          </a:p>
          <a:p>
            <a:r>
              <a:rPr lang="en-US" dirty="0" smtClean="0"/>
              <a:t>Use the same layers across multiple layer groups, if they have different layouts, but share common elements (like a common BG).</a:t>
            </a:r>
          </a:p>
          <a:p>
            <a:r>
              <a:rPr lang="en-US" dirty="0" smtClean="0"/>
              <a:t>TIP: Use “Duplicate Layer Group” to shortcut creating a similar Layer Group.</a:t>
            </a:r>
          </a:p>
          <a:p>
            <a:r>
              <a:rPr lang="en-US" dirty="0" smtClean="0"/>
              <a:t>C code can now use the _</a:t>
            </a:r>
            <a:r>
              <a:rPr lang="en-US" dirty="0" err="1" smtClean="0"/>
              <a:t>group_id</a:t>
            </a:r>
            <a:r>
              <a:rPr lang="en-US" dirty="0" smtClean="0"/>
              <a:t> animation of the Layer Manager object to change screens. NOTE: Advanced screens may require additional layer management code.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7: Define screens by using “Layer Groups” within the layer manager pane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96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Time – 28:21 to 29:57 (end of video)</a:t>
            </a:r>
          </a:p>
          <a:p>
            <a:r>
              <a:rPr lang="en-US" dirty="0" smtClean="0"/>
              <a:t>Inform the C coders to open the </a:t>
            </a:r>
            <a:r>
              <a:rPr lang="en-US" dirty="0" err="1" smtClean="0"/>
              <a:t>dsn</a:t>
            </a:r>
            <a:r>
              <a:rPr lang="en-US" dirty="0" smtClean="0"/>
              <a:t> file, then look at the Layer Manager pane per Layer Group.</a:t>
            </a:r>
          </a:p>
          <a:p>
            <a:r>
              <a:rPr lang="en-US" dirty="0" smtClean="0"/>
              <a:t>The C code will need to register callbacks for each button’s _card animation (so that buttons can trigger code/functions)</a:t>
            </a:r>
          </a:p>
          <a:p>
            <a:r>
              <a:rPr lang="en-US" dirty="0" smtClean="0"/>
              <a:t>The C code should have #define value for </a:t>
            </a:r>
            <a:r>
              <a:rPr lang="en-US" dirty="0"/>
              <a:t>each Deck’s _card </a:t>
            </a:r>
            <a:r>
              <a:rPr lang="en-US" dirty="0" smtClean="0"/>
              <a:t>animation to drive through the cards. For example, to change an icon in a Deck of many different icons.</a:t>
            </a:r>
          </a:p>
          <a:p>
            <a:r>
              <a:rPr lang="en-US" dirty="0" smtClean="0"/>
              <a:t>Finally, the C code needs to note and talk to each Text I/O object’s _text animation to change values and line item titles throughout the GUI.</a:t>
            </a:r>
          </a:p>
          <a:p>
            <a:r>
              <a:rPr lang="en-US" dirty="0" smtClean="0"/>
              <a:t>Each screen will only need to be concerned with talking to the visible objects in that Layer Group.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8: Familiarize the C coder(s) with the API document (The layer names)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8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ltia">
      <a:dk1>
        <a:srgbClr val="FFFFFF"/>
      </a:dk1>
      <a:lt1>
        <a:srgbClr val="DDDDDD"/>
      </a:lt1>
      <a:dk2>
        <a:srgbClr val="FFFFFF"/>
      </a:dk2>
      <a:lt2>
        <a:srgbClr val="DDDDDD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Bell Gothic Std Black"/>
        <a:ea typeface=""/>
        <a:cs typeface=""/>
      </a:majorFont>
      <a:minorFont>
        <a:latin typeface="Bell Gothic St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26697</TotalTime>
  <Words>1271</Words>
  <Application>Microsoft Office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Step 1: Prep the psd file for photoproto</vt:lpstr>
      <vt:lpstr>Step 2: Import photoproto output to Altia design</vt:lpstr>
      <vt:lpstr>Step 3: for now…manual effort: drag objects into layers</vt:lpstr>
      <vt:lpstr>Step 4: assign all layers APAL format, then change text layers to ALpha8 format.</vt:lpstr>
      <vt:lpstr>Step 5: confirm 1 object per layer rule</vt:lpstr>
      <vt:lpstr>Step 6: copy object animation names to layer manager’s layer names (make API doc)</vt:lpstr>
      <vt:lpstr>Step 7: Define screens by using “Layer Groups” within the layer manager pane</vt:lpstr>
      <vt:lpstr>Step 8: Familiarize the C coder(s) with the API document (The layer names)</vt:lpstr>
      <vt:lpstr>OPTIONAL: Extra things to know…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</dc:creator>
  <cp:lastModifiedBy>Brian Stewart</cp:lastModifiedBy>
  <cp:revision>804</cp:revision>
  <cp:lastPrinted>2014-02-07T00:18:36Z</cp:lastPrinted>
  <dcterms:created xsi:type="dcterms:W3CDTF">2010-11-09T18:32:59Z</dcterms:created>
  <dcterms:modified xsi:type="dcterms:W3CDTF">2015-07-09T21:43:17Z</dcterms:modified>
</cp:coreProperties>
</file>